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79" r:id="rId3"/>
    <p:sldId id="283" r:id="rId4"/>
    <p:sldId id="284" r:id="rId5"/>
  </p:sldIdLst>
  <p:sldSz cx="12192000" cy="6858000"/>
  <p:notesSz cx="6858000" cy="9144000"/>
  <p:defaultTextStyle>
    <a:defPPr>
      <a:defRPr lang="en-US"/>
    </a:defPPr>
    <a:lvl1pPr marL="0" algn="l" defTabSz="9142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5" algn="l" defTabSz="9142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1" algn="l" defTabSz="9142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75" algn="l" defTabSz="9142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0" algn="l" defTabSz="9142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26" algn="l" defTabSz="9142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51" algn="l" defTabSz="9142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77" algn="l" defTabSz="9142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01" algn="l" defTabSz="9142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>
        <p:guide orient="horz" pos="2160"/>
        <p:guide pos="3840"/>
        <p:guide orient="horz" pos="21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32E38-F6C4-4F71-AB5B-A977C323EF5B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6F32B-5DCD-425A-8CC1-F233BE9F0E9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80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5" algn="l" defTabSz="9142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1" algn="l" defTabSz="9142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75" algn="l" defTabSz="9142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0" algn="l" defTabSz="9142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26" algn="l" defTabSz="9142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51" algn="l" defTabSz="9142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77" algn="l" defTabSz="9142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01" algn="l" defTabSz="9142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D34D0-6C74-4745-8202-CA42E6CD021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75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D34D0-6C74-4745-8202-CA42E6CD021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4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D34D0-6C74-4745-8202-CA42E6CD021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00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25" indent="0" algn="ctr">
              <a:buNone/>
              <a:defRPr sz="2000"/>
            </a:lvl2pPr>
            <a:lvl3pPr marL="914251" indent="0" algn="ctr">
              <a:buNone/>
              <a:defRPr sz="1800"/>
            </a:lvl3pPr>
            <a:lvl4pPr marL="1371375" indent="0" algn="ctr">
              <a:buNone/>
              <a:defRPr sz="1500"/>
            </a:lvl4pPr>
            <a:lvl5pPr marL="1828500" indent="0" algn="ctr">
              <a:buNone/>
              <a:defRPr sz="1500"/>
            </a:lvl5pPr>
            <a:lvl6pPr marL="2285626" indent="0" algn="ctr">
              <a:buNone/>
              <a:defRPr sz="1500"/>
            </a:lvl6pPr>
            <a:lvl7pPr marL="2742751" indent="0" algn="ctr">
              <a:buNone/>
              <a:defRPr sz="1500"/>
            </a:lvl7pPr>
            <a:lvl8pPr marL="3199877" indent="0" algn="ctr">
              <a:buNone/>
              <a:defRPr sz="1500"/>
            </a:lvl8pPr>
            <a:lvl9pPr marL="3657001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349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071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9450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1"/>
          </a:xfrm>
        </p:spPr>
        <p:txBody>
          <a:bodyPr lIns="91425" rIns="91425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25" indent="0" algn="ctr">
              <a:buNone/>
              <a:defRPr sz="2400"/>
            </a:lvl2pPr>
            <a:lvl3pPr marL="914251" indent="0" algn="ctr">
              <a:buNone/>
              <a:defRPr sz="2400"/>
            </a:lvl3pPr>
            <a:lvl4pPr marL="1371375" indent="0" algn="ctr">
              <a:buNone/>
              <a:defRPr sz="2000"/>
            </a:lvl4pPr>
            <a:lvl5pPr marL="1828500" indent="0" algn="ctr">
              <a:buNone/>
              <a:defRPr sz="2000"/>
            </a:lvl5pPr>
            <a:lvl6pPr marL="2285626" indent="0" algn="ctr">
              <a:buNone/>
              <a:defRPr sz="2000"/>
            </a:lvl6pPr>
            <a:lvl7pPr marL="2742751" indent="0" algn="ctr">
              <a:buNone/>
              <a:defRPr sz="2000"/>
            </a:lvl7pPr>
            <a:lvl8pPr marL="3199877" indent="0" algn="ctr">
              <a:buNone/>
              <a:defRPr sz="2000"/>
            </a:lvl8pPr>
            <a:lvl9pPr marL="3657001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7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085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71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7"/>
            <a:ext cx="10058400" cy="1143001"/>
          </a:xfrm>
        </p:spPr>
        <p:txBody>
          <a:bodyPr lIns="91425" rIns="91425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713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7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55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1" y="1845736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08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25" rIns="91425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25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5" indent="0">
              <a:buNone/>
              <a:defRPr sz="1500" b="1"/>
            </a:lvl4pPr>
            <a:lvl5pPr marL="1828500" indent="0">
              <a:buNone/>
              <a:defRPr sz="1500" b="1"/>
            </a:lvl5pPr>
            <a:lvl6pPr marL="2285626" indent="0">
              <a:buNone/>
              <a:defRPr sz="1500" b="1"/>
            </a:lvl6pPr>
            <a:lvl7pPr marL="2742751" indent="0">
              <a:buNone/>
              <a:defRPr sz="1500" b="1"/>
            </a:lvl7pPr>
            <a:lvl8pPr marL="3199877" indent="0">
              <a:buNone/>
              <a:defRPr sz="1500" b="1"/>
            </a:lvl8pPr>
            <a:lvl9pPr marL="365700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1" y="1846052"/>
            <a:ext cx="4937760" cy="736282"/>
          </a:xfrm>
        </p:spPr>
        <p:txBody>
          <a:bodyPr lIns="91425" rIns="91425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25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5" indent="0">
              <a:buNone/>
              <a:defRPr sz="1500" b="1"/>
            </a:lvl4pPr>
            <a:lvl5pPr marL="1828500" indent="0">
              <a:buNone/>
              <a:defRPr sz="1500" b="1"/>
            </a:lvl5pPr>
            <a:lvl6pPr marL="2285626" indent="0">
              <a:buNone/>
              <a:defRPr sz="1500" b="1"/>
            </a:lvl6pPr>
            <a:lvl7pPr marL="2742751" indent="0">
              <a:buNone/>
              <a:defRPr sz="1500" b="1"/>
            </a:lvl7pPr>
            <a:lvl8pPr marL="3199877" indent="0">
              <a:buNone/>
              <a:defRPr sz="1500" b="1"/>
            </a:lvl8pPr>
            <a:lvl9pPr marL="365700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1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78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54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3" descr="C:\Users\Swapnil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1" y="152399"/>
            <a:ext cx="1117600" cy="113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Swapnil\Downloads\G H Raisoni (1)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881" y="152399"/>
            <a:ext cx="1095373" cy="109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059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1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1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94360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1" y="731521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926081"/>
            <a:ext cx="3200400" cy="3379124"/>
          </a:xfrm>
        </p:spPr>
        <p:txBody>
          <a:bodyPr lIns="91425" rIns="91425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125" indent="0">
              <a:buNone/>
              <a:defRPr sz="1200"/>
            </a:lvl2pPr>
            <a:lvl3pPr marL="914251" indent="0">
              <a:buNone/>
              <a:defRPr sz="1000"/>
            </a:lvl3pPr>
            <a:lvl4pPr marL="1371375" indent="0">
              <a:buNone/>
              <a:defRPr sz="1000"/>
            </a:lvl4pPr>
            <a:lvl5pPr marL="1828500" indent="0">
              <a:buNone/>
              <a:defRPr sz="1000"/>
            </a:lvl5pPr>
            <a:lvl6pPr marL="2285626" indent="0">
              <a:buNone/>
              <a:defRPr sz="1000"/>
            </a:lvl6pPr>
            <a:lvl7pPr marL="2742751" indent="0">
              <a:buNone/>
              <a:defRPr sz="1000"/>
            </a:lvl7pPr>
            <a:lvl8pPr marL="3199877" indent="0">
              <a:buNone/>
              <a:defRPr sz="1000"/>
            </a:lvl8pPr>
            <a:lvl9pPr marL="365700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6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6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0504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F92700-3F5B-4C92-9980-44F33C76A90C}" type="slidenum">
              <a:rPr lang="en-US" smtClean="0">
                <a:solidFill>
                  <a:srgbClr val="505046"/>
                </a:solidFill>
              </a:rPr>
              <a:pPr/>
              <a:t>‹#›</a:t>
            </a:fld>
            <a:endParaRPr lang="en-US">
              <a:solidFill>
                <a:srgbClr val="505046"/>
              </a:solidFill>
            </a:endParaRPr>
          </a:p>
        </p:txBody>
      </p:sp>
      <p:pic>
        <p:nvPicPr>
          <p:cNvPr id="10" name="Picture 3" descr="C:\Users\Swapnil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117600" cy="113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61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6149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12" tIns="0" rIns="45712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Swapnil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117600" cy="113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026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9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299" cy="5757422"/>
          </a:xfrm>
        </p:spPr>
        <p:txBody>
          <a:bodyPr vert="eaVert" lIns="45712" tIns="0" rIns="45712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3" descr="C:\Users\Swapnil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117600" cy="113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88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3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5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7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8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0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29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663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5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5" indent="0">
              <a:buNone/>
              <a:defRPr sz="1500" b="1"/>
            </a:lvl4pPr>
            <a:lvl5pPr marL="1828500" indent="0">
              <a:buNone/>
              <a:defRPr sz="1500" b="1"/>
            </a:lvl5pPr>
            <a:lvl6pPr marL="2285626" indent="0">
              <a:buNone/>
              <a:defRPr sz="1500" b="1"/>
            </a:lvl6pPr>
            <a:lvl7pPr marL="2742751" indent="0">
              <a:buNone/>
              <a:defRPr sz="1500" b="1"/>
            </a:lvl7pPr>
            <a:lvl8pPr marL="3199877" indent="0">
              <a:buNone/>
              <a:defRPr sz="1500" b="1"/>
            </a:lvl8pPr>
            <a:lvl9pPr marL="365700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5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5" indent="0">
              <a:buNone/>
              <a:defRPr sz="1500" b="1"/>
            </a:lvl4pPr>
            <a:lvl5pPr marL="1828500" indent="0">
              <a:buNone/>
              <a:defRPr sz="1500" b="1"/>
            </a:lvl5pPr>
            <a:lvl6pPr marL="2285626" indent="0">
              <a:buNone/>
              <a:defRPr sz="1500" b="1"/>
            </a:lvl6pPr>
            <a:lvl7pPr marL="2742751" indent="0">
              <a:buNone/>
              <a:defRPr sz="1500" b="1"/>
            </a:lvl7pPr>
            <a:lvl8pPr marL="3199877" indent="0">
              <a:buNone/>
              <a:defRPr sz="1500" b="1"/>
            </a:lvl8pPr>
            <a:lvl9pPr marL="365700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351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711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10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57125" indent="0">
              <a:buNone/>
              <a:defRPr sz="1400"/>
            </a:lvl2pPr>
            <a:lvl3pPr marL="914251" indent="0">
              <a:buNone/>
              <a:defRPr sz="1200"/>
            </a:lvl3pPr>
            <a:lvl4pPr marL="1371375" indent="0">
              <a:buNone/>
              <a:defRPr sz="1000"/>
            </a:lvl4pPr>
            <a:lvl5pPr marL="1828500" indent="0">
              <a:buNone/>
              <a:defRPr sz="1000"/>
            </a:lvl5pPr>
            <a:lvl6pPr marL="2285626" indent="0">
              <a:buNone/>
              <a:defRPr sz="1000"/>
            </a:lvl6pPr>
            <a:lvl7pPr marL="2742751" indent="0">
              <a:buNone/>
              <a:defRPr sz="1000"/>
            </a:lvl7pPr>
            <a:lvl8pPr marL="3199877" indent="0">
              <a:buNone/>
              <a:defRPr sz="1000"/>
            </a:lvl8pPr>
            <a:lvl9pPr marL="365700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620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25" indent="0">
              <a:buNone/>
              <a:defRPr sz="2700"/>
            </a:lvl2pPr>
            <a:lvl3pPr marL="914251" indent="0">
              <a:buNone/>
              <a:defRPr sz="2400"/>
            </a:lvl3pPr>
            <a:lvl4pPr marL="1371375" indent="0">
              <a:buNone/>
              <a:defRPr sz="2000"/>
            </a:lvl4pPr>
            <a:lvl5pPr marL="1828500" indent="0">
              <a:buNone/>
              <a:defRPr sz="2000"/>
            </a:lvl5pPr>
            <a:lvl6pPr marL="2285626" indent="0">
              <a:buNone/>
              <a:defRPr sz="2000"/>
            </a:lvl6pPr>
            <a:lvl7pPr marL="2742751" indent="0">
              <a:buNone/>
              <a:defRPr sz="2000"/>
            </a:lvl7pPr>
            <a:lvl8pPr marL="3199877" indent="0">
              <a:buNone/>
              <a:defRPr sz="2000"/>
            </a:lvl8pPr>
            <a:lvl9pPr marL="3657001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57125" indent="0">
              <a:buNone/>
              <a:defRPr sz="1400"/>
            </a:lvl2pPr>
            <a:lvl3pPr marL="914251" indent="0">
              <a:buNone/>
              <a:defRPr sz="1200"/>
            </a:lvl3pPr>
            <a:lvl4pPr marL="1371375" indent="0">
              <a:buNone/>
              <a:defRPr sz="1000"/>
            </a:lvl4pPr>
            <a:lvl5pPr marL="1828500" indent="0">
              <a:buNone/>
              <a:defRPr sz="1000"/>
            </a:lvl5pPr>
            <a:lvl6pPr marL="2285626" indent="0">
              <a:buNone/>
              <a:defRPr sz="1000"/>
            </a:lvl6pPr>
            <a:lvl7pPr marL="2742751" indent="0">
              <a:buNone/>
              <a:defRPr sz="1000"/>
            </a:lvl7pPr>
            <a:lvl8pPr marL="3199877" indent="0">
              <a:buNone/>
              <a:defRPr sz="1000"/>
            </a:lvl8pPr>
            <a:lvl9pPr marL="365700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946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10515600" cy="132556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9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25" tIns="45712" rIns="91425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D0D09-4FEA-46B4-A4D6-073E1A5C625F}" type="datetimeFigureOut">
              <a:rPr lang="en-IN" smtClean="0"/>
              <a:pPr/>
              <a:t>15-04-2022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25" tIns="45712" rIns="91425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25" tIns="45712" rIns="91425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480F-453F-4859-A37F-E7D7A805011C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7" name="Picture 3" descr="C:\Users\Swapnil\Desktop\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117600" cy="113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Swapnil\Downloads\G H Raisoni (1)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27" y="0"/>
            <a:ext cx="1095373" cy="109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38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5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2" indent="-228562" algn="l" defTabSz="91425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87" indent="-228562" algn="l" defTabSz="914251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3" indent="-228562" algn="l" defTabSz="914251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38" indent="-228562" algn="l" defTabSz="914251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64" indent="-228562" algn="l" defTabSz="914251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88" indent="-228562" algn="l" defTabSz="914251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13" indent="-228562" algn="l" defTabSz="914251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39" indent="-228562" algn="l" defTabSz="914251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4" indent="-228562" algn="l" defTabSz="914251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1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0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26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1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77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01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  <a:prstGeom prst="rect">
            <a:avLst/>
          </a:prstGeom>
        </p:spPr>
        <p:txBody>
          <a:bodyPr vert="horz" lIns="91425" tIns="45712" rIns="91425" bIns="45712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5"/>
            <a:ext cx="10058400" cy="4023360"/>
          </a:xfrm>
          <a:prstGeom prst="rect">
            <a:avLst/>
          </a:prstGeom>
        </p:spPr>
        <p:txBody>
          <a:bodyPr vert="horz" lIns="0" tIns="45712" rIns="0" bIns="4571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1" y="6459786"/>
            <a:ext cx="2472271" cy="365125"/>
          </a:xfrm>
          <a:prstGeom prst="rect">
            <a:avLst/>
          </a:prstGeom>
        </p:spPr>
        <p:txBody>
          <a:bodyPr vert="horz" lIns="91425" tIns="45712" rIns="91425" bIns="45712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fld id="{A7FD0208-3CA4-4F72-9C38-62DB51E20C98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6"/>
            <a:ext cx="4822804" cy="365125"/>
          </a:xfrm>
          <a:prstGeom prst="rect">
            <a:avLst/>
          </a:prstGeom>
        </p:spPr>
        <p:txBody>
          <a:bodyPr vert="horz" lIns="91425" tIns="45712" rIns="91425" bIns="45712" rtlCol="0" anchor="ctr"/>
          <a:lstStyle>
            <a:lvl1pPr algn="ctr">
              <a:defRPr sz="10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6"/>
            <a:ext cx="1312025" cy="365125"/>
          </a:xfrm>
          <a:prstGeom prst="rect">
            <a:avLst/>
          </a:prstGeom>
        </p:spPr>
        <p:txBody>
          <a:bodyPr vert="horz" lIns="91425" tIns="45712" rIns="91425" bIns="45712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3" y="1737844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C:\Users\Swapnil\Desktop\logo.pn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117600" cy="113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80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  <p:sldLayoutId id="2147483671" r:id="rId10"/>
  </p:sldLayoutIdLst>
  <p:txStyles>
    <p:titleStyle>
      <a:lvl1pPr algn="l" defTabSz="914251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25" indent="-91425" algn="l" defTabSz="914251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85" indent="-182850" algn="l" defTabSz="91425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836" indent="-182850" algn="l" defTabSz="91425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685" indent="-182850" algn="l" defTabSz="91425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535" indent="-182850" algn="l" defTabSz="91425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562" algn="l" defTabSz="91425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787" indent="-228562" algn="l" defTabSz="91425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754" indent="-228562" algn="l" defTabSz="91425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722" indent="-228562" algn="l" defTabSz="91425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1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0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26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1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77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01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89843" y="1991718"/>
            <a:ext cx="11802795" cy="0"/>
          </a:xfrm>
          <a:prstGeom prst="line">
            <a:avLst/>
          </a:prstGeom>
          <a:ln w="41275">
            <a:solidFill>
              <a:schemeClr val="tx1">
                <a:alpha val="63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635439" y="6425386"/>
            <a:ext cx="457199" cy="365125"/>
          </a:xfrm>
        </p:spPr>
        <p:txBody>
          <a:bodyPr/>
          <a:lstStyle/>
          <a:p>
            <a:fld id="{F3F92700-3F5B-4C92-9980-44F33C76A90C}" type="slidenum">
              <a:rPr lang="en-US" sz="2000" b="1" smtClean="0">
                <a:solidFill>
                  <a:srgbClr val="FF0000"/>
                </a:solidFill>
              </a:rPr>
              <a:pPr/>
              <a:t>1</a:t>
            </a:fld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0872" y="6375773"/>
            <a:ext cx="8676576" cy="507815"/>
          </a:xfrm>
          <a:prstGeom prst="rect">
            <a:avLst/>
          </a:prstGeom>
        </p:spPr>
        <p:txBody>
          <a:bodyPr wrap="none" lIns="91425" tIns="45712" rIns="91425" bIns="45712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Organized by </a:t>
            </a:r>
            <a:r>
              <a:rPr lang="en-US" b="1" dirty="0" smtClean="0">
                <a:solidFill>
                  <a:prstClr val="black"/>
                </a:solidFill>
                <a:latin typeface="Cg omega"/>
                <a:ea typeface="Calibri" panose="020F0502020204030204" pitchFamily="34" charset="0"/>
                <a:cs typeface="Times New Roman" panose="02020603050405020304" pitchFamily="18" charset="0"/>
              </a:rPr>
              <a:t>G H RAISONI COLLEGE OF ENGINEERING</a:t>
            </a:r>
            <a:r>
              <a:rPr lang="en-US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Nagpur, Maharashtra, INDIA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01396" y="2392680"/>
            <a:ext cx="4683688" cy="954091"/>
          </a:xfrm>
          <a:prstGeom prst="rect">
            <a:avLst/>
          </a:prstGeom>
        </p:spPr>
        <p:txBody>
          <a:bodyPr wrap="none" lIns="91425" tIns="45712" rIns="91425" bIns="45712">
            <a:spAutoFit/>
          </a:bodyPr>
          <a:lstStyle/>
          <a:p>
            <a:pPr algn="ctr"/>
            <a:r>
              <a:rPr lang="en-US" sz="3200" b="1" dirty="0">
                <a:solidFill>
                  <a:srgbClr val="E84C22"/>
                </a:solidFill>
                <a:latin typeface="Arial Narrow" panose="020B0606020202030204" pitchFamily="34" charset="0"/>
              </a:rPr>
              <a:t>Type here title of your paper</a:t>
            </a:r>
          </a:p>
          <a:p>
            <a:pPr algn="ctr"/>
            <a:r>
              <a:rPr lang="en-US" sz="2400" b="1" dirty="0">
                <a:solidFill>
                  <a:prstClr val="black"/>
                </a:solidFill>
                <a:latin typeface="Arial Narrow" panose="020B0606020202030204" pitchFamily="34" charset="0"/>
              </a:rPr>
              <a:t>(Type your paper ID </a:t>
            </a:r>
            <a:r>
              <a:rPr lang="en-US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XX)</a:t>
            </a:r>
            <a:endParaRPr lang="en-US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59866" y="123658"/>
            <a:ext cx="7406310" cy="1523478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marR="27301" algn="ctr">
              <a:tabLst>
                <a:tab pos="571407" algn="l"/>
                <a:tab pos="685687" algn="l"/>
                <a:tab pos="1028531" algn="l"/>
                <a:tab pos="1257095" algn="l"/>
                <a:tab pos="4100158" algn="ctr"/>
              </a:tabLst>
            </a:pPr>
            <a:r>
              <a:rPr lang="en-US" sz="2600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IEEE 10</a:t>
            </a:r>
            <a:r>
              <a:rPr lang="en-US" sz="2600" b="1" baseline="30000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600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en-US" sz="2600" b="1" dirty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 on </a:t>
            </a:r>
            <a:r>
              <a:rPr lang="en-US" sz="2600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Emerging Trends in Engineering &amp; Technology </a:t>
            </a:r>
            <a:r>
              <a:rPr lang="en-US" sz="2600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Signal </a:t>
            </a:r>
            <a:r>
              <a:rPr lang="en-US" sz="2600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Information Processing </a:t>
            </a:r>
            <a:r>
              <a:rPr lang="en-US" sz="2600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(ICETET-SIP-22</a:t>
            </a:r>
            <a:r>
              <a:rPr lang="en-US" sz="2600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R="27301" algn="ctr">
              <a:tabLst>
                <a:tab pos="571407" algn="l"/>
                <a:tab pos="685687" algn="l"/>
                <a:tab pos="1028531" algn="l"/>
                <a:tab pos="1257095" algn="l"/>
                <a:tab pos="4100158" algn="ctr"/>
              </a:tabLst>
            </a:pPr>
            <a:r>
              <a:rPr lang="en-US" sz="15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29-30 April, 2022, Nagpur, INDIA</a:t>
            </a:r>
            <a:endParaRPr lang="en-US" sz="1500" b="1" dirty="0">
              <a:solidFill>
                <a:srgbClr val="FF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01396" y="3706674"/>
            <a:ext cx="4723250" cy="492426"/>
          </a:xfrm>
          <a:prstGeom prst="rect">
            <a:avLst/>
          </a:prstGeom>
        </p:spPr>
        <p:txBody>
          <a:bodyPr wrap="none" lIns="91425" tIns="45712" rIns="91425" bIns="45712">
            <a:spAutoFit/>
          </a:bodyPr>
          <a:lstStyle/>
          <a:p>
            <a:pPr algn="ctr"/>
            <a:r>
              <a:rPr lang="en-US" sz="2600" b="1" dirty="0">
                <a:solidFill>
                  <a:srgbClr val="00B050"/>
                </a:solidFill>
                <a:latin typeface="Arial Narrow" panose="020B0606020202030204" pitchFamily="34" charset="0"/>
              </a:rPr>
              <a:t>Type here Presenting Author Name</a:t>
            </a:r>
            <a:endParaRPr lang="en-US" sz="2600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68529" y="4676138"/>
            <a:ext cx="10366910" cy="477038"/>
          </a:xfrm>
          <a:prstGeom prst="rect">
            <a:avLst/>
          </a:prstGeom>
        </p:spPr>
        <p:txBody>
          <a:bodyPr wrap="none" lIns="91425" tIns="45712" rIns="91425" bIns="45712">
            <a:spAutoFit/>
          </a:bodyPr>
          <a:lstStyle/>
          <a:p>
            <a:pPr algn="ctr"/>
            <a:r>
              <a:rPr lang="en-US" sz="2500" b="1" dirty="0">
                <a:solidFill>
                  <a:srgbClr val="7030A0"/>
                </a:solidFill>
                <a:latin typeface="Arial Narrow" panose="020B0606020202030204" pitchFamily="34" charset="0"/>
              </a:rPr>
              <a:t>Type your affiliation details including your department, organization, city, country</a:t>
            </a:r>
            <a:endParaRPr lang="en-US" sz="2500" dirty="0">
              <a:solidFill>
                <a:srgbClr val="7030A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98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198990" y="1736301"/>
            <a:ext cx="11802795" cy="0"/>
          </a:xfrm>
          <a:prstGeom prst="line">
            <a:avLst/>
          </a:prstGeom>
          <a:ln w="41275">
            <a:solidFill>
              <a:schemeClr val="tx1">
                <a:alpha val="63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635439" y="6425386"/>
            <a:ext cx="457199" cy="365125"/>
          </a:xfrm>
        </p:spPr>
        <p:txBody>
          <a:bodyPr/>
          <a:lstStyle/>
          <a:p>
            <a:fld id="{F3F92700-3F5B-4C92-9980-44F33C76A90C}" type="slidenum">
              <a:rPr lang="en-US" sz="2000" b="1">
                <a:solidFill>
                  <a:srgbClr val="FF0000"/>
                </a:solidFill>
              </a:rPr>
              <a:pPr/>
              <a:t>2</a:t>
            </a:fld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720" y="6200292"/>
            <a:ext cx="11731692" cy="646315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marR="27301" algn="ctr">
              <a:tabLst>
                <a:tab pos="571407" algn="l"/>
                <a:tab pos="685687" algn="l"/>
                <a:tab pos="1028531" algn="l"/>
                <a:tab pos="1257095" algn="l"/>
                <a:tab pos="4100158" algn="ctr"/>
              </a:tabLst>
            </a:pP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IEEE 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b="1" baseline="30000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en-US" b="1" dirty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 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Emerging Trend</a:t>
            </a:r>
            <a:endParaRPr lang="en-US" b="1" dirty="0">
              <a:solidFill>
                <a:srgbClr val="7030A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7301" algn="ctr">
              <a:tabLst>
                <a:tab pos="571407" algn="l"/>
                <a:tab pos="685687" algn="l"/>
                <a:tab pos="1028531" algn="l"/>
                <a:tab pos="1257095" algn="l"/>
                <a:tab pos="4100158" algn="ctr"/>
              </a:tabLst>
            </a:pP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Engineering &amp; 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Signal 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Information 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Processing (ICETET-SIP-22), 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GHRCE Nagpur, INDIA</a:t>
            </a:r>
            <a:endParaRPr lang="en-US" b="1" dirty="0">
              <a:solidFill>
                <a:srgbClr val="7030A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27291" y="374435"/>
            <a:ext cx="7406310" cy="646315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marR="27301" algn="ctr">
              <a:tabLst>
                <a:tab pos="571407" algn="l"/>
                <a:tab pos="685687" algn="l"/>
                <a:tab pos="1028531" algn="l"/>
                <a:tab pos="1257095" algn="l"/>
                <a:tab pos="4100158" algn="ctr"/>
              </a:tabLst>
            </a:pP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of the PPT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6410" y="1891262"/>
            <a:ext cx="10328856" cy="4254616"/>
          </a:xfrm>
          <a:prstGeom prst="rect">
            <a:avLst/>
          </a:prstGeom>
        </p:spPr>
        <p:txBody>
          <a:bodyPr vert="horz" lIns="91425" tIns="45712" rIns="91425" bIns="45712" rtlCol="0">
            <a:normAutofit fontScale="92500" lnSpcReduction="20000"/>
          </a:bodyPr>
          <a:lstStyle/>
          <a:p>
            <a:pPr marL="228562" indent="-228562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ID, Title of Paper, Authors name, Affiliation	</a:t>
            </a:r>
            <a:r>
              <a:rPr lang="en-I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:</a:t>
            </a:r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Slide</a:t>
            </a:r>
          </a:p>
          <a:p>
            <a:pPr marL="228562" indent="-228562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+ Literature Review (Tabulated form)	:1 Slide</a:t>
            </a:r>
          </a:p>
          <a:p>
            <a:pPr marL="228562" indent="-228562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: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 Slides</a:t>
            </a:r>
          </a:p>
          <a:p>
            <a:pPr marL="228562" indent="-228562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					:1-2 Slides</a:t>
            </a:r>
          </a:p>
          <a:p>
            <a:pPr marL="228562" indent="-228562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Conclusions						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: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Slide</a:t>
            </a:r>
          </a:p>
          <a:p>
            <a:pPr marL="228562" indent="-228562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Bibliography / References				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: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----------------------------------------</a:t>
            </a:r>
          </a:p>
          <a:p>
            <a:pPr marL="228562" indent="-228562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sz="24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</a:t>
            </a:r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endParaRPr lang="en-IN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0655" y="5075280"/>
            <a:ext cx="3455193" cy="369332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Total no. of Slides : 8-10</a:t>
            </a:r>
            <a:endParaRPr lang="en-IN" dirty="0"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719" y="5396108"/>
            <a:ext cx="10960238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91425" tIns="45712" rIns="91425" bIns="45712" rtlCol="0">
            <a:spAutoFit/>
          </a:bodyPr>
          <a:lstStyle/>
          <a:p>
            <a:pPr algn="ctr"/>
            <a:r>
              <a:rPr lang="en-US" b="1" dirty="0" smtClean="0">
                <a:latin typeface="Arial Black" panose="020B0A04020102020204" pitchFamily="34" charset="0"/>
              </a:rPr>
              <a:t>NOTE: Please mention the slide no. on each slide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Total Presentation Time: </a:t>
            </a:r>
            <a:r>
              <a:rPr lang="en-US" b="1" dirty="0">
                <a:solidFill>
                  <a:srgbClr val="FF0000"/>
                </a:solidFill>
                <a:latin typeface="Arial Black" panose="020B0A04020102020204" pitchFamily="34" charset="0"/>
              </a:rPr>
              <a:t>8</a:t>
            </a:r>
            <a:r>
              <a:rPr lang="en-US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min. (PPT Presentation)+2 min (Questioning)</a:t>
            </a:r>
            <a:endParaRPr lang="en-IN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4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198990" y="1736301"/>
            <a:ext cx="11802795" cy="0"/>
          </a:xfrm>
          <a:prstGeom prst="line">
            <a:avLst/>
          </a:prstGeom>
          <a:ln w="41275">
            <a:solidFill>
              <a:schemeClr val="tx1">
                <a:alpha val="63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1635439" y="6425386"/>
            <a:ext cx="457199" cy="365125"/>
          </a:xfrm>
        </p:spPr>
        <p:txBody>
          <a:bodyPr/>
          <a:lstStyle/>
          <a:p>
            <a:fld id="{F3F92700-3F5B-4C92-9980-44F33C76A90C}" type="slidenum">
              <a:rPr lang="en-US" sz="2000" b="1">
                <a:solidFill>
                  <a:srgbClr val="FF0000"/>
                </a:solidFill>
              </a:rPr>
              <a:pPr/>
              <a:t>3</a:t>
            </a:fld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92441" y="329719"/>
            <a:ext cx="7406310" cy="646315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marR="27301" algn="ctr">
              <a:tabLst>
                <a:tab pos="571407" algn="l"/>
                <a:tab pos="685687" algn="l"/>
                <a:tab pos="1028531" algn="l"/>
                <a:tab pos="1257095" algn="l"/>
                <a:tab pos="4100158" algn="ctr"/>
              </a:tabLst>
            </a:pP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4096" y="2095554"/>
            <a:ext cx="10328856" cy="4254616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 Contents                                                                                                                                        </a:t>
            </a:r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endParaRPr lang="en-IN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720" y="6200292"/>
            <a:ext cx="11731692" cy="646315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marR="27301" algn="ctr">
              <a:tabLst>
                <a:tab pos="571407" algn="l"/>
                <a:tab pos="685687" algn="l"/>
                <a:tab pos="1028531" algn="l"/>
                <a:tab pos="1257095" algn="l"/>
                <a:tab pos="4100158" algn="ctr"/>
              </a:tabLst>
            </a:pPr>
            <a:r>
              <a:rPr lang="en-US" b="1" dirty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IEEE 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b="1" baseline="30000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en-US" b="1" dirty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 on Emerging Trend</a:t>
            </a:r>
          </a:p>
          <a:p>
            <a:pPr marR="27301" algn="ctr">
              <a:tabLst>
                <a:tab pos="571407" algn="l"/>
                <a:tab pos="685687" algn="l"/>
                <a:tab pos="1028531" algn="l"/>
                <a:tab pos="1257095" algn="l"/>
                <a:tab pos="4100158" algn="ctr"/>
              </a:tabLst>
            </a:pPr>
            <a:r>
              <a:rPr lang="en-US" b="1" dirty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Engineering &amp; 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Signal </a:t>
            </a:r>
            <a:r>
              <a:rPr lang="en-US" b="1" dirty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Information Processing </a:t>
            </a:r>
            <a:r>
              <a:rPr lang="en-US" b="1" dirty="0" smtClean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(ICETET-SIP-22</a:t>
            </a:r>
            <a:r>
              <a:rPr lang="en-US" b="1" dirty="0">
                <a:solidFill>
                  <a:srgbClr val="7030A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GHRCE Nagpur, INDIA</a:t>
            </a:r>
          </a:p>
        </p:txBody>
      </p:sp>
    </p:spTree>
    <p:extLst>
      <p:ext uri="{BB962C8B-B14F-4D97-AF65-F5344CB8AC3E}">
        <p14:creationId xmlns:p14="http://schemas.microsoft.com/office/powerpoint/2010/main" val="155597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4549</TotalTime>
  <Words>177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Calibri Light</vt:lpstr>
      <vt:lpstr>Cg omega</vt:lpstr>
      <vt:lpstr>Times New Roman</vt:lpstr>
      <vt:lpstr>Wingdings</vt:lpstr>
      <vt:lpstr>Office Theme</vt:lpstr>
      <vt:lpstr>Retrospect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GHRCE</cp:lastModifiedBy>
  <cp:revision>439</cp:revision>
  <dcterms:created xsi:type="dcterms:W3CDTF">2018-08-06T04:40:12Z</dcterms:created>
  <dcterms:modified xsi:type="dcterms:W3CDTF">2022-04-15T10:14:48Z</dcterms:modified>
</cp:coreProperties>
</file>